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17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NotebookLM Export</dc:title>
  <dc:subject>PptxGenJS Presentation</dc:subject>
  <dc:creator>NotebookLM Export Tool</dc:creator>
  <cp:lastModifiedBy>NotebookLM Export Tool</cp:lastModifiedBy>
  <cp:revision>1</cp:revision>
  <dcterms:created xsi:type="dcterms:W3CDTF">2026-04-27T04:46:02Z</dcterms:created>
  <dcterms:modified xsi:type="dcterms:W3CDTF">2026-04-27T04:46:02Z</dcterms:modified>
</cp:coreProperties>
</file>